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91" r:id="rId5"/>
    <p:sldId id="290" r:id="rId6"/>
    <p:sldId id="264" r:id="rId7"/>
    <p:sldId id="265" r:id="rId8"/>
    <p:sldId id="274" r:id="rId9"/>
    <p:sldId id="275" r:id="rId10"/>
    <p:sldId id="276" r:id="rId11"/>
    <p:sldId id="270" r:id="rId12"/>
    <p:sldId id="319" r:id="rId13"/>
    <p:sldId id="271" r:id="rId14"/>
    <p:sldId id="272" r:id="rId15"/>
    <p:sldId id="257" r:id="rId16"/>
    <p:sldId id="258" r:id="rId17"/>
    <p:sldId id="263" r:id="rId18"/>
    <p:sldId id="261" r:id="rId19"/>
    <p:sldId id="260" r:id="rId20"/>
    <p:sldId id="259" r:id="rId21"/>
    <p:sldId id="262" r:id="rId22"/>
    <p:sldId id="279" r:id="rId23"/>
    <p:sldId id="278" r:id="rId24"/>
    <p:sldId id="280" r:id="rId25"/>
    <p:sldId id="281" r:id="rId26"/>
    <p:sldId id="287" r:id="rId27"/>
    <p:sldId id="284" r:id="rId28"/>
    <p:sldId id="285" r:id="rId29"/>
    <p:sldId id="286" r:id="rId30"/>
    <p:sldId id="288" r:id="rId31"/>
    <p:sldId id="283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71715F"/>
    <a:srgbClr val="696555"/>
    <a:srgbClr val="606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2A128-90DD-4EA4-94B1-337732C729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BE7E1-4AD1-475B-82CD-8100F297EC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1.GIF"/><Relationship Id="rId7" Type="http://schemas.openxmlformats.org/officeDocument/2006/relationships/image" Target="../media/image9.GIF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17193" y="156846"/>
            <a:ext cx="7557613" cy="39364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5624" y="4093261"/>
            <a:ext cx="5780750" cy="230832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Project members:</a:t>
            </a:r>
            <a:endParaRPr lang="zh-CN" altLang="zh-CN" sz="2400" b="1" dirty="0">
              <a:ln w="9525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  <a:p>
            <a:pPr algn="ctr"/>
            <a:r>
              <a:rPr lang="en-US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17301089 </a:t>
            </a:r>
            <a:r>
              <a:rPr lang="zh-CN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曹泽麟</a:t>
            </a:r>
            <a:endParaRPr lang="zh-CN" altLang="zh-CN" sz="2400" b="1" dirty="0">
              <a:ln w="9525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  <a:p>
            <a:pPr algn="ctr"/>
            <a:r>
              <a:rPr lang="en-US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17301119  </a:t>
            </a:r>
            <a:r>
              <a:rPr lang="zh-CN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昌凯枫</a:t>
            </a:r>
            <a:endParaRPr lang="zh-CN" altLang="zh-CN" sz="2400" b="1" dirty="0">
              <a:ln w="9525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  <a:p>
            <a:pPr algn="ctr"/>
            <a:r>
              <a:rPr lang="en-US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17301117  </a:t>
            </a:r>
            <a:r>
              <a:rPr lang="zh-CN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周洲游</a:t>
            </a:r>
            <a:endParaRPr lang="zh-CN" altLang="zh-CN" sz="2400" b="1" dirty="0">
              <a:ln w="9525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  <a:p>
            <a:pPr algn="ctr"/>
            <a:r>
              <a:rPr lang="en-US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17301114  </a:t>
            </a:r>
            <a:r>
              <a:rPr lang="zh-CN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张永泰</a:t>
            </a:r>
            <a:endParaRPr lang="zh-CN" altLang="zh-CN" sz="2400" b="1" dirty="0">
              <a:ln w="9525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  <a:p>
            <a:pPr algn="ctr"/>
            <a:r>
              <a:rPr lang="en-US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17301063 </a:t>
            </a:r>
            <a:r>
              <a:rPr lang="zh-CN" altLang="zh-CN" sz="24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胡志禹</a:t>
            </a:r>
            <a:endParaRPr lang="zh-CN" altLang="en-US" sz="2400" b="1" dirty="0">
              <a:ln w="9525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38536" y="3607748"/>
            <a:ext cx="82304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Pxlvetica" panose="02000603000000000000" pitchFamily="2" charset="0"/>
              </a:rPr>
              <a:t>-----Bejeweled Game</a:t>
            </a:r>
            <a:endParaRPr lang="zh-CN" alt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86169" y="655484"/>
            <a:ext cx="5599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2.Resource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16" name="图片 15" descr="0x72_DungeonTilesetII_v1.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980" y="774700"/>
            <a:ext cx="6808470" cy="68084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69060" y="3519170"/>
            <a:ext cx="26682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Thanks to:</a:t>
            </a:r>
            <a:endParaRPr lang="en-US" altLang="zh-CN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  <a:p>
            <a:endParaRPr lang="en-US" altLang="zh-CN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  <a:p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0x72.itch.io</a:t>
            </a:r>
            <a:endParaRPr lang="en-US" altLang="zh-CN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86169" y="655484"/>
            <a:ext cx="5599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2.</a:t>
            </a:r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Resource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7" y="1673919"/>
            <a:ext cx="2727791" cy="2045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09427"/>
            <a:ext cx="1524000" cy="2667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62" y="2455556"/>
            <a:ext cx="812698" cy="8126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73" y="2455556"/>
            <a:ext cx="812698" cy="8126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40" y="4173186"/>
            <a:ext cx="2057404" cy="205740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572000" y="4705985"/>
            <a:ext cx="615442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Font, </a:t>
            </a:r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Music &amp; Sound Effect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28830" y="3075057"/>
            <a:ext cx="3934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3.Game content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85136" y="184749"/>
            <a:ext cx="2778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Log in scene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31" y="990388"/>
            <a:ext cx="6111770" cy="48772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9575" y="213809"/>
            <a:ext cx="2612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Main scene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480" y="3598936"/>
            <a:ext cx="236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Single player</a:t>
            </a:r>
            <a:endParaRPr lang="zh-CN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242" y="4196671"/>
            <a:ext cx="26678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Multiple player</a:t>
            </a:r>
            <a:endParaRPr lang="zh-CN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5898" y="4780546"/>
            <a:ext cx="1091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Shop</a:t>
            </a:r>
            <a:endParaRPr lang="zh-CN" alt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1073" y="6053811"/>
            <a:ext cx="1600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Setting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4" y="1021166"/>
            <a:ext cx="6104149" cy="4877223"/>
          </a:xfrm>
          <a:prstGeom prst="rect">
            <a:avLst/>
          </a:prstGeom>
        </p:spPr>
      </p:pic>
      <p:sp>
        <p:nvSpPr>
          <p:cNvPr id="14" name="箭头: 右 13"/>
          <p:cNvSpPr/>
          <p:nvPr/>
        </p:nvSpPr>
        <p:spPr>
          <a:xfrm rot="16200000">
            <a:off x="4106544" y="5561643"/>
            <a:ext cx="750044" cy="23429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5" name="箭头: 右 14"/>
          <p:cNvSpPr/>
          <p:nvPr/>
        </p:nvSpPr>
        <p:spPr>
          <a:xfrm>
            <a:off x="2632661" y="4315560"/>
            <a:ext cx="592599" cy="34431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6" name="箭头: 右 15"/>
          <p:cNvSpPr/>
          <p:nvPr/>
        </p:nvSpPr>
        <p:spPr>
          <a:xfrm>
            <a:off x="2485204" y="3743400"/>
            <a:ext cx="750044" cy="23429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7" name="箭头: 右 16"/>
          <p:cNvSpPr/>
          <p:nvPr/>
        </p:nvSpPr>
        <p:spPr>
          <a:xfrm>
            <a:off x="2186337" y="4938870"/>
            <a:ext cx="1091489" cy="29640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90" y="723265"/>
            <a:ext cx="8187690" cy="5159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92786" y="162156"/>
            <a:ext cx="2406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Game board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3203" y="3314219"/>
            <a:ext cx="1531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Player HP</a:t>
            </a:r>
            <a:endParaRPr lang="zh-CN" alt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1877270" y="3448319"/>
            <a:ext cx="957349" cy="217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625" y="3612795"/>
            <a:ext cx="1749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Player MP</a:t>
            </a:r>
            <a:endParaRPr lang="zh-CN" alt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9" name="箭头: 右 8"/>
          <p:cNvSpPr/>
          <p:nvPr/>
        </p:nvSpPr>
        <p:spPr>
          <a:xfrm>
            <a:off x="1886570" y="3731459"/>
            <a:ext cx="957349" cy="217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9795" y="4043659"/>
            <a:ext cx="1007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Skill 1</a:t>
            </a:r>
            <a:endParaRPr lang="zh-CN" alt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1" name="箭头: 右 10"/>
          <p:cNvSpPr/>
          <p:nvPr/>
        </p:nvSpPr>
        <p:spPr>
          <a:xfrm>
            <a:off x="1956909" y="4197837"/>
            <a:ext cx="957349" cy="217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8229" y="4514515"/>
            <a:ext cx="1007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Skill 2</a:t>
            </a:r>
            <a:endParaRPr lang="zh-CN" alt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1964616" y="4665327"/>
            <a:ext cx="957349" cy="217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733" y="5243809"/>
            <a:ext cx="1149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Escape</a:t>
            </a:r>
            <a:endParaRPr lang="zh-CN" alt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5" name="箭头: 右 14"/>
          <p:cNvSpPr/>
          <p:nvPr/>
        </p:nvSpPr>
        <p:spPr>
          <a:xfrm>
            <a:off x="1435026" y="5402271"/>
            <a:ext cx="957349" cy="217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839046" y="5382876"/>
            <a:ext cx="1286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Refresh</a:t>
            </a:r>
            <a:endParaRPr lang="zh-CN" alt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7" name="箭头: 右 16"/>
          <p:cNvSpPr/>
          <p:nvPr/>
        </p:nvSpPr>
        <p:spPr>
          <a:xfrm rot="10800000">
            <a:off x="9939526" y="5474051"/>
            <a:ext cx="957349" cy="217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671268" y="3354916"/>
            <a:ext cx="2116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      Enemy HP</a:t>
            </a:r>
            <a:endParaRPr lang="zh-CN" alt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9" name="箭头: 右 18"/>
          <p:cNvSpPr/>
          <p:nvPr/>
        </p:nvSpPr>
        <p:spPr>
          <a:xfrm rot="10800000">
            <a:off x="9197588" y="3463859"/>
            <a:ext cx="957349" cy="21788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4165" y="1263015"/>
            <a:ext cx="4018915" cy="41389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20" name="箭头: 右 19"/>
          <p:cNvSpPr/>
          <p:nvPr/>
        </p:nvSpPr>
        <p:spPr>
          <a:xfrm rot="16200000">
            <a:off x="5782262" y="5686106"/>
            <a:ext cx="660320" cy="2373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28364" y="6185160"/>
            <a:ext cx="1135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Stones</a:t>
            </a:r>
            <a:endParaRPr lang="zh-CN" alt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892785" y="161162"/>
            <a:ext cx="2406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Online game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91" y="845596"/>
            <a:ext cx="8489416" cy="51668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56429" y="216878"/>
            <a:ext cx="1079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Shop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05" y="994199"/>
            <a:ext cx="6119390" cy="48696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83304" y="317385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Setting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4" y="990388"/>
            <a:ext cx="6104149" cy="48772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27567" y="186022"/>
            <a:ext cx="5599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3.Game content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45865" y="3075056"/>
            <a:ext cx="2011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Features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3748945" y="1444657"/>
            <a:ext cx="1423448" cy="3968685"/>
          </a:xfrm>
          <a:prstGeom prst="leftBrace">
            <a:avLst/>
          </a:prstGeom>
          <a:ln w="317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26506" y="4992215"/>
            <a:ext cx="3602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Multiple battle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13548" y="3056506"/>
            <a:ext cx="221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Character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401413" y="3075056"/>
            <a:ext cx="1083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Skill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5" name="箭头: 右 14"/>
          <p:cNvSpPr/>
          <p:nvPr/>
        </p:nvSpPr>
        <p:spPr>
          <a:xfrm>
            <a:off x="7831093" y="3295583"/>
            <a:ext cx="570320" cy="243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22321" y="1183665"/>
            <a:ext cx="161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Stones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563457" y="2105561"/>
            <a:ext cx="9065086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err="1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Github</a:t>
            </a:r>
            <a:r>
              <a:rPr lang="en-US" altLang="zh-CN" sz="40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:</a:t>
            </a:r>
            <a:endParaRPr lang="en-US" altLang="zh-CN" sz="4000" b="1" dirty="0">
              <a:ln w="9525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  <a:p>
            <a:pPr algn="ctr"/>
            <a:r>
              <a:rPr lang="en-US" altLang="zh-CN" sz="40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https://github.com/hg-hg/2019-BattleBlocks.git</a:t>
            </a:r>
            <a:endParaRPr lang="zh-CN" altLang="en-US" sz="4000" b="1" dirty="0">
              <a:ln w="9525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39046" y="4406723"/>
            <a:ext cx="9715178" cy="11068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Comments are welcome</a:t>
            </a:r>
            <a:endParaRPr lang="zh-CN" altLang="en-US" sz="6600" b="1" dirty="0">
              <a:ln w="9525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8858" y="233993"/>
            <a:ext cx="18447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Stones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78" y="1354578"/>
            <a:ext cx="850931" cy="850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22" y="1354578"/>
            <a:ext cx="850931" cy="8509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77" y="2823916"/>
            <a:ext cx="850931" cy="8509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58" y="2205509"/>
            <a:ext cx="850931" cy="8509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34" y="2205509"/>
            <a:ext cx="850931" cy="8509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22" y="2823917"/>
            <a:ext cx="850931" cy="8509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58" y="2205509"/>
            <a:ext cx="850931" cy="85093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1565" y="3970088"/>
            <a:ext cx="34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Damage taking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564" y="4616419"/>
            <a:ext cx="34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MP recovery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42423" y="3970088"/>
            <a:ext cx="34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MP recovery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83964" y="3970087"/>
            <a:ext cx="34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HP recovery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42422" y="4616418"/>
            <a:ext cx="34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(as skill cost)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383964" y="4616418"/>
            <a:ext cx="3424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(As timer)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4294" y="266150"/>
            <a:ext cx="3602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Character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4906" y="3328027"/>
            <a:ext cx="1562228" cy="2733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360" y="2986891"/>
            <a:ext cx="1738262" cy="30419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66" y="300709"/>
            <a:ext cx="1710994" cy="2994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04" y="796073"/>
            <a:ext cx="1417630" cy="24808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056" y="3294951"/>
            <a:ext cx="1562228" cy="27338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766" y="3463155"/>
            <a:ext cx="1466112" cy="256569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143" y="829151"/>
            <a:ext cx="1417632" cy="248085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448" y="819249"/>
            <a:ext cx="1414686" cy="2475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4294" y="266150"/>
            <a:ext cx="3602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Character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7" y="1618754"/>
            <a:ext cx="4577376" cy="36204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319" y="1645767"/>
            <a:ext cx="4575336" cy="3618879"/>
          </a:xfrm>
          <a:prstGeom prst="rect">
            <a:avLst/>
          </a:prstGeom>
        </p:spPr>
      </p:pic>
      <p:sp>
        <p:nvSpPr>
          <p:cNvPr id="9" name="箭头: 左右 8"/>
          <p:cNvSpPr/>
          <p:nvPr/>
        </p:nvSpPr>
        <p:spPr>
          <a:xfrm>
            <a:off x="5006130" y="4196080"/>
            <a:ext cx="2159189" cy="539076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294585" y="2655074"/>
            <a:ext cx="3602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Different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31066" y="316950"/>
            <a:ext cx="3602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Character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1" name="箭头: 右 10"/>
          <p:cNvSpPr/>
          <p:nvPr/>
        </p:nvSpPr>
        <p:spPr>
          <a:xfrm>
            <a:off x="2556628" y="479713"/>
            <a:ext cx="1230270" cy="54512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28963" y="316950"/>
            <a:ext cx="1339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Skill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27" y="1024836"/>
            <a:ext cx="8611346" cy="52430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80410" y="215942"/>
            <a:ext cx="1339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Skill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409" y="848412"/>
            <a:ext cx="9397181" cy="56978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80410" y="215942"/>
            <a:ext cx="1339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Skill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8773" y="923828"/>
            <a:ext cx="8974454" cy="54415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80410" y="215942"/>
            <a:ext cx="1339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Skill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724" y="829560"/>
            <a:ext cx="9096552" cy="55155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80410" y="215942"/>
            <a:ext cx="1339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Skill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3376" y="842315"/>
            <a:ext cx="9565248" cy="57997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80410" y="215942"/>
            <a:ext cx="1339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Skill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886" y="801279"/>
            <a:ext cx="9394227" cy="569604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4294" y="266150"/>
            <a:ext cx="36028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Multiple battle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52558" y="3075057"/>
            <a:ext cx="76868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Please watch the demonstration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38986" y="171126"/>
            <a:ext cx="61076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Class Diagram:	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6" y="879012"/>
            <a:ext cx="10081147" cy="576502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52558" y="2226645"/>
            <a:ext cx="76868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Thanks for watching</a:t>
            </a:r>
            <a:endParaRPr lang="en-US" altLang="zh-CN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  <a:p>
            <a:pPr algn="ctr"/>
            <a:r>
              <a:rPr lang="en-US" altLang="zh-C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Wish you enjoy the game</a:t>
            </a:r>
            <a:endParaRPr lang="zh-CN" altLang="en-U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198" y="859282"/>
            <a:ext cx="61076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Project Characteristics:	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6020" y="2171144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1.Management	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6090" y="3136612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2.Resource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16471" y="4102080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3.Game content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17478" y="207770"/>
            <a:ext cx="5599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1.Management	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6020" y="1582074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Collaborative work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040495" y="4703526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Git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8917" y="4703526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VS code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92040" y="3136612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IDE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11892" y="4703975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VS 2017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41261" y="4703975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QT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9" name="箭头: 右 8"/>
          <p:cNvSpPr/>
          <p:nvPr/>
        </p:nvSpPr>
        <p:spPr>
          <a:xfrm rot="18845397">
            <a:off x="8063329" y="3920293"/>
            <a:ext cx="1122947" cy="5847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0" name="箭头: 右 9"/>
          <p:cNvSpPr/>
          <p:nvPr/>
        </p:nvSpPr>
        <p:spPr>
          <a:xfrm rot="13857104">
            <a:off x="9653667" y="3906764"/>
            <a:ext cx="1122947" cy="5847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2" name="箭头: 右 11"/>
          <p:cNvSpPr/>
          <p:nvPr/>
        </p:nvSpPr>
        <p:spPr>
          <a:xfrm rot="19012974">
            <a:off x="2944612" y="2351693"/>
            <a:ext cx="1447794" cy="5847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3" name="箭头: 右 12"/>
          <p:cNvSpPr/>
          <p:nvPr/>
        </p:nvSpPr>
        <p:spPr>
          <a:xfrm rot="13590033">
            <a:off x="7816311" y="2369849"/>
            <a:ext cx="1447794" cy="5847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1463" y="3499395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Progress Synchronization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19" name="箭头: 右 18"/>
          <p:cNvSpPr/>
          <p:nvPr/>
        </p:nvSpPr>
        <p:spPr>
          <a:xfrm rot="13857104">
            <a:off x="4188545" y="4109472"/>
            <a:ext cx="871169" cy="498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20" name="箭头: 右 19"/>
          <p:cNvSpPr/>
          <p:nvPr/>
        </p:nvSpPr>
        <p:spPr>
          <a:xfrm rot="18560514">
            <a:off x="791083" y="4210651"/>
            <a:ext cx="745340" cy="4551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17478" y="207770"/>
            <a:ext cx="5599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1.Management	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17" name="图片 16"/>
          <p:cNvPicPr preferRelativeResize="0"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5" y="254635"/>
            <a:ext cx="4683125" cy="6348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17478" y="207770"/>
            <a:ext cx="5599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1.Management	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735" y="1983658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Progress monitoring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95735" y="1983659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Information update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9715" y="4044469"/>
            <a:ext cx="5599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Github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6" name="箭头: 右 5"/>
          <p:cNvSpPr/>
          <p:nvPr/>
        </p:nvSpPr>
        <p:spPr>
          <a:xfrm rot="13996977">
            <a:off x="4042918" y="3091267"/>
            <a:ext cx="1447794" cy="5847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  <p:sp>
        <p:nvSpPr>
          <p:cNvPr id="7" name="箭头: 右 6"/>
          <p:cNvSpPr/>
          <p:nvPr/>
        </p:nvSpPr>
        <p:spPr>
          <a:xfrm rot="18470232">
            <a:off x="6916479" y="3107323"/>
            <a:ext cx="1447794" cy="5847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17478" y="207770"/>
            <a:ext cx="5599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1.Management	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46" y="948475"/>
            <a:ext cx="9556308" cy="4961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86169" y="655484"/>
            <a:ext cx="5599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2.Resource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6020" y="1707512"/>
            <a:ext cx="5599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CC0 License</a:t>
            </a:r>
            <a:endParaRPr lang="zh-C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96020" y="2890391"/>
            <a:ext cx="5599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Pxlvetica" panose="02000603000000000000" pitchFamily="2" charset="0"/>
              </a:rPr>
              <a:t>Freeing content globally without restrictions</a:t>
            </a:r>
            <a:endParaRPr lang="zh-CN" alt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Pxlvetica" panose="02000603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1000</Words>
  <Application>WPS 演示</Application>
  <PresentationFormat>宽屏</PresentationFormat>
  <Paragraphs>159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Pxlvetica</vt:lpstr>
      <vt:lpstr>等线</vt:lpstr>
      <vt:lpstr>微软雅黑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-----Bejeweled Game  </dc:title>
  <dc:creator>Administrator</dc:creator>
  <cp:lastModifiedBy>hg-hg</cp:lastModifiedBy>
  <cp:revision>30</cp:revision>
  <dcterms:created xsi:type="dcterms:W3CDTF">2019-06-12T10:59:00Z</dcterms:created>
  <dcterms:modified xsi:type="dcterms:W3CDTF">2019-06-13T09:41:13Z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